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CAE3-C9DB-49D2-A2D1-233D3DA42B63}" type="datetimeFigureOut">
              <a:rPr lang="pt-BR" smtClean="0"/>
              <a:t>02/05/2014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77F9-2B31-45B6-BC6A-ED1528DAB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22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CAE3-C9DB-49D2-A2D1-233D3DA42B63}" type="datetimeFigureOut">
              <a:rPr lang="pt-BR" smtClean="0"/>
              <a:t>02/05/2014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77F9-2B31-45B6-BC6A-ED1528DAB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3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9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3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3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6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7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2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9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5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hangingPunct="1"/>
            <a:r>
              <a:rPr lang="en-US" sz="1600" b="1" smtClean="0">
                <a:solidFill>
                  <a:srgbClr val="004E90"/>
                </a:solidFill>
              </a:rPr>
              <a:t>Simpósio de Gerenciamento da Segurança Operacional</a:t>
            </a:r>
            <a:br>
              <a:rPr lang="en-US" sz="1600" b="1" smtClean="0">
                <a:solidFill>
                  <a:srgbClr val="004E90"/>
                </a:solidFill>
              </a:rPr>
            </a:br>
            <a:r>
              <a:rPr lang="en-US" sz="1600" b="1" i="1" smtClean="0">
                <a:solidFill>
                  <a:srgbClr val="004E90"/>
                </a:solidFill>
              </a:rPr>
              <a:t>Enforcement </a:t>
            </a:r>
            <a:r>
              <a:rPr lang="en-US" sz="1600" b="1" smtClean="0">
                <a:solidFill>
                  <a:srgbClr val="004E90"/>
                </a:solidFill>
              </a:rPr>
              <a:t>– a visão do regulador.</a:t>
            </a:r>
            <a:endParaRPr lang="en-US" sz="1600" b="1">
              <a:solidFill>
                <a:srgbClr val="004E9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Apresentação na tela (4:3)</PresentationFormat>
  <Paragraphs>29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Simpósio de Gerenciamento da Segurança Operacional Enforcement – a visão do regulador.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Figueiroa Vilela</dc:creator>
  <cp:lastModifiedBy>Rodrigo Figueiroa Vilela</cp:lastModifiedBy>
  <cp:revision>1</cp:revision>
  <dcterms:created xsi:type="dcterms:W3CDTF">2014-05-02T17:59:23Z</dcterms:created>
  <dcterms:modified xsi:type="dcterms:W3CDTF">2014-05-02T17:59:23Z</dcterms:modified>
</cp:coreProperties>
</file>